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9" autoAdjust="0"/>
  </p:normalViewPr>
  <p:slideViewPr>
    <p:cSldViewPr>
      <p:cViewPr varScale="1">
        <p:scale>
          <a:sx n="60" d="100"/>
          <a:sy n="60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DECD4-8E8B-49B0-AED5-D16527D69CC2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87FB-3100-4665-97A5-5FF39BF99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3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8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7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69D2A-FC2C-45FF-B8A9-CE7FCDFCE73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52545"/>
            <a:ext cx="8208912" cy="12567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1512168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Природная зона-Тундра.</a:t>
            </a:r>
            <a:endParaRPr lang="ru-RU" sz="8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1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7982272" cy="1728192"/>
          </a:xfrm>
        </p:spPr>
        <p:txBody>
          <a:bodyPr/>
          <a:lstStyle/>
          <a:p>
            <a:pPr algn="l"/>
            <a:r>
              <a:rPr lang="ru-RU" sz="2000" dirty="0" smtClean="0"/>
              <a:t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804"/>
            <a:ext cx="3672408" cy="38222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7444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013176"/>
            <a:ext cx="7910264" cy="1368152"/>
          </a:xfrm>
        </p:spPr>
        <p:txBody>
          <a:bodyPr/>
          <a:lstStyle/>
          <a:p>
            <a:pPr algn="l"/>
            <a:r>
              <a:rPr lang="ru-RU" sz="2000" dirty="0" smtClean="0"/>
              <a:t>Жилище народов Севера- чум или яранга из кожи или шкур с мехом домашнего оленя на каркасе из лиственничных жердей с открытым очагом.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787"/>
            <a:ext cx="3744416" cy="4226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8884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25144"/>
            <a:ext cx="7838256" cy="2016224"/>
          </a:xfrm>
        </p:spPr>
        <p:txBody>
          <a:bodyPr/>
          <a:lstStyle/>
          <a:p>
            <a:pPr algn="l"/>
            <a:r>
              <a:rPr lang="ru-RU" sz="2000" dirty="0" smtClean="0"/>
              <a:t>Для сохранения тепла людям служит меховая одежда- сплошная малица у мужчин и распашная </a:t>
            </a:r>
            <a:r>
              <a:rPr lang="ru-RU" sz="2000" dirty="0" err="1" smtClean="0"/>
              <a:t>ягушка</a:t>
            </a:r>
            <a:r>
              <a:rPr lang="ru-RU" sz="2000" dirty="0" smtClean="0"/>
              <a:t> у женщин из шкур молодого оленя мехом внутрь. В сильные морозы поверх малицы или </a:t>
            </a:r>
            <a:r>
              <a:rPr lang="ru-RU" sz="2000" dirty="0" err="1" smtClean="0"/>
              <a:t>ягушки</a:t>
            </a:r>
            <a:r>
              <a:rPr lang="ru-RU" sz="2000" dirty="0" smtClean="0"/>
              <a:t> одевается «гусь»- та же малица, но мехом наружу. Под малицу одеваются меховые брюки. Обувь-мягкие сапоги из оленьего меха.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408712" cy="4032448"/>
          </a:xfrm>
        </p:spPr>
      </p:pic>
    </p:spTree>
    <p:extLst>
      <p:ext uri="{BB962C8B-B14F-4D97-AF65-F5344CB8AC3E}">
        <p14:creationId xmlns:p14="http://schemas.microsoft.com/office/powerpoint/2010/main" val="3079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1774"/>
            <a:ext cx="8280920" cy="1008112"/>
          </a:xfrm>
        </p:spPr>
        <p:txBody>
          <a:bodyPr/>
          <a:lstStyle/>
          <a:p>
            <a:pPr algn="l"/>
            <a:r>
              <a:rPr lang="ru-RU" sz="2000" dirty="0"/>
              <a:t> </a:t>
            </a:r>
            <a:r>
              <a:rPr lang="ru-RU" sz="2000" dirty="0" smtClean="0"/>
              <a:t>Зимой и летом жители тундры ездят на оленях или собаках, запряжённых в специальные сани-нарты.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9534"/>
            <a:ext cx="3845671" cy="2600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60723"/>
            <a:ext cx="3888432" cy="2556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534"/>
            <a:ext cx="3910241" cy="26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013176"/>
            <a:ext cx="7622232" cy="1512168"/>
          </a:xfrm>
        </p:spPr>
        <p:txBody>
          <a:bodyPr/>
          <a:lstStyle/>
          <a:p>
            <a:pPr algn="l"/>
            <a:r>
              <a:rPr lang="ru-RU" sz="2000" dirty="0" smtClean="0"/>
              <a:t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44416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888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80920" cy="1440160"/>
          </a:xfrm>
        </p:spPr>
        <p:txBody>
          <a:bodyPr/>
          <a:lstStyle/>
          <a:p>
            <a:pPr algn="l"/>
            <a:r>
              <a:rPr lang="ru-RU" sz="2000" dirty="0" smtClean="0"/>
              <a:t> В тундре весной и осенью можно наблюдать полярное сияние в виде общего быстро меняющегося свечения неба или движущихся </a:t>
            </a:r>
            <a:r>
              <a:rPr lang="ru-RU" sz="2000" dirty="0" err="1" smtClean="0"/>
              <a:t>лучей,полос,корон,»занавесей</a:t>
            </a:r>
            <a:r>
              <a:rPr lang="ru-RU" sz="2000" dirty="0" smtClean="0"/>
              <a:t>». Длительность полярных сияний </a:t>
            </a:r>
            <a:r>
              <a:rPr lang="ru-RU" sz="2000" dirty="0" err="1" smtClean="0"/>
              <a:t>состовляет</a:t>
            </a:r>
            <a:r>
              <a:rPr lang="ru-RU" sz="2000" dirty="0" smtClean="0"/>
              <a:t> от десятков минут до нескольких суток.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399"/>
            <a:ext cx="3960440" cy="2410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749"/>
            <a:ext cx="4094584" cy="241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91" y="2799184"/>
            <a:ext cx="39604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60" y="260648"/>
            <a:ext cx="7793372" cy="1080120"/>
          </a:xfrm>
        </p:spPr>
        <p:txBody>
          <a:bodyPr/>
          <a:lstStyle/>
          <a:p>
            <a:pPr algn="ctr"/>
            <a:r>
              <a:rPr lang="ru-RU" sz="6000" dirty="0" smtClean="0"/>
              <a:t>Загадки о севере: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2088232" cy="273921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100" dirty="0"/>
              <a:t>Ночью ухает: «Ух – ух!»</a:t>
            </a:r>
          </a:p>
          <a:p>
            <a:endParaRPr lang="ru-RU" sz="1100" dirty="0"/>
          </a:p>
          <a:p>
            <a:r>
              <a:rPr lang="ru-RU" sz="1100" dirty="0"/>
              <a:t> Съем любого, кто лопух.</a:t>
            </a:r>
          </a:p>
          <a:p>
            <a:endParaRPr lang="ru-RU" sz="1100" dirty="0"/>
          </a:p>
          <a:p>
            <a:r>
              <a:rPr lang="ru-RU" sz="1100" dirty="0"/>
              <a:t> Догоню, когтями – цап!</a:t>
            </a:r>
          </a:p>
          <a:p>
            <a:endParaRPr lang="ru-RU" sz="1100" dirty="0"/>
          </a:p>
          <a:p>
            <a:r>
              <a:rPr lang="ru-RU" sz="1100" dirty="0"/>
              <a:t> Утащу и съем во льдах.</a:t>
            </a:r>
          </a:p>
          <a:p>
            <a:endParaRPr lang="ru-RU" sz="1100" dirty="0"/>
          </a:p>
          <a:p>
            <a:r>
              <a:rPr lang="ru-RU" sz="1100" dirty="0"/>
              <a:t> У меня желты глаза,</a:t>
            </a:r>
          </a:p>
          <a:p>
            <a:endParaRPr lang="ru-RU" sz="1100" dirty="0"/>
          </a:p>
          <a:p>
            <a:r>
              <a:rPr lang="ru-RU" sz="1100" dirty="0"/>
              <a:t> Перья тонки, белы,</a:t>
            </a:r>
          </a:p>
          <a:p>
            <a:endParaRPr lang="ru-RU" sz="1100" dirty="0"/>
          </a:p>
          <a:p>
            <a:r>
              <a:rPr lang="ru-RU" sz="1100" dirty="0"/>
              <a:t> Клюв короткий и кривой –</a:t>
            </a:r>
          </a:p>
          <a:p>
            <a:endParaRPr lang="ru-RU" sz="1100" dirty="0"/>
          </a:p>
          <a:p>
            <a:r>
              <a:rPr lang="ru-RU" sz="1100" dirty="0"/>
              <a:t> Я охотник смелый.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11260"/>
            <a:ext cx="2088232" cy="28007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Что за хищник за такой,</a:t>
            </a:r>
          </a:p>
          <a:p>
            <a:endParaRPr lang="ru-RU" sz="1100" dirty="0"/>
          </a:p>
          <a:p>
            <a:r>
              <a:rPr lang="ru-RU" sz="1100" dirty="0"/>
              <a:t> С шерстью бело – голубой?</a:t>
            </a:r>
          </a:p>
          <a:p>
            <a:endParaRPr lang="ru-RU" sz="1100" dirty="0"/>
          </a:p>
          <a:p>
            <a:r>
              <a:rPr lang="ru-RU" sz="1100" dirty="0"/>
              <a:t> Хвост пушистый, мех густой,</a:t>
            </a:r>
          </a:p>
          <a:p>
            <a:endParaRPr lang="ru-RU" sz="1100" dirty="0"/>
          </a:p>
          <a:p>
            <a:r>
              <a:rPr lang="ru-RU" sz="1100" dirty="0"/>
              <a:t> В норы ходит на постой.</a:t>
            </a:r>
          </a:p>
          <a:p>
            <a:endParaRPr lang="ru-RU" sz="1100" dirty="0"/>
          </a:p>
          <a:p>
            <a:r>
              <a:rPr lang="ru-RU" sz="1100" dirty="0"/>
              <a:t> Птицы, яйца, грызуны</a:t>
            </a:r>
          </a:p>
          <a:p>
            <a:endParaRPr lang="ru-RU" sz="1100" dirty="0"/>
          </a:p>
          <a:p>
            <a:r>
              <a:rPr lang="ru-RU" sz="1100" dirty="0"/>
              <a:t> Для него всегда вкусны.</a:t>
            </a:r>
          </a:p>
          <a:p>
            <a:endParaRPr lang="ru-RU" sz="1100" dirty="0"/>
          </a:p>
          <a:p>
            <a:r>
              <a:rPr lang="ru-RU" sz="1100" dirty="0"/>
              <a:t> На лису похож немного,</a:t>
            </a:r>
          </a:p>
          <a:p>
            <a:endParaRPr lang="ru-RU" sz="1100" dirty="0"/>
          </a:p>
          <a:p>
            <a:r>
              <a:rPr lang="ru-RU" sz="1100" dirty="0"/>
              <a:t>Тоже псовая порода.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988841"/>
            <a:ext cx="2592288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Корешки морошки гложем,</a:t>
            </a:r>
          </a:p>
          <a:p>
            <a:endParaRPr lang="ru-RU" sz="1100" dirty="0"/>
          </a:p>
          <a:p>
            <a:r>
              <a:rPr lang="ru-RU" sz="1100" dirty="0"/>
              <a:t>Мох грызём в конце концов.</a:t>
            </a:r>
          </a:p>
          <a:p>
            <a:endParaRPr lang="ru-RU" sz="1100" dirty="0"/>
          </a:p>
          <a:p>
            <a:r>
              <a:rPr lang="ru-RU" sz="1100" dirty="0"/>
              <a:t>Но без тундры жить не можем,</a:t>
            </a:r>
          </a:p>
          <a:p>
            <a:endParaRPr lang="ru-RU" sz="1100" dirty="0"/>
          </a:p>
          <a:p>
            <a:r>
              <a:rPr lang="ru-RU" sz="1100" dirty="0"/>
              <a:t>Хоть пугаемся песцов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060" y="4869160"/>
            <a:ext cx="1977232" cy="14465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Словно царскую корону,</a:t>
            </a:r>
          </a:p>
          <a:p>
            <a:endParaRPr lang="ru-RU" sz="1100" dirty="0"/>
          </a:p>
          <a:p>
            <a:r>
              <a:rPr lang="ru-RU" sz="1100" dirty="0"/>
              <a:t> Носит он свои рога.</a:t>
            </a:r>
          </a:p>
          <a:p>
            <a:endParaRPr lang="ru-RU" sz="1100" dirty="0"/>
          </a:p>
          <a:p>
            <a:r>
              <a:rPr lang="ru-RU" sz="1100" dirty="0"/>
              <a:t> Ест лишайник, мох зелёный.</a:t>
            </a:r>
          </a:p>
          <a:p>
            <a:endParaRPr lang="ru-RU" sz="1100" dirty="0"/>
          </a:p>
          <a:p>
            <a:r>
              <a:rPr lang="ru-RU" sz="1100" dirty="0"/>
              <a:t> Любит снежные луга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992271"/>
            <a:ext cx="2448272" cy="6001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Олень от них убегает –</a:t>
            </a:r>
          </a:p>
          <a:p>
            <a:endParaRPr lang="ru-RU" sz="1100" dirty="0"/>
          </a:p>
          <a:p>
            <a:r>
              <a:rPr lang="ru-RU" sz="1100" dirty="0"/>
              <a:t>А они не отстают.</a:t>
            </a:r>
          </a:p>
        </p:txBody>
      </p:sp>
    </p:spTree>
    <p:extLst>
      <p:ext uri="{BB962C8B-B14F-4D97-AF65-F5344CB8AC3E}">
        <p14:creationId xmlns:p14="http://schemas.microsoft.com/office/powerpoint/2010/main" val="3398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1" cy="5256584"/>
          </a:xfrm>
        </p:spPr>
        <p:txBody>
          <a:bodyPr/>
          <a:lstStyle/>
          <a:p>
            <a:pPr algn="l"/>
            <a:r>
              <a:rPr lang="ru-RU" sz="6000" dirty="0" smtClean="0"/>
              <a:t>Содержание: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1.Тундра-край вечной мерзлоты.</a:t>
            </a:r>
            <a:br>
              <a:rPr lang="ru-RU" sz="2800" dirty="0" smtClean="0"/>
            </a:br>
            <a:r>
              <a:rPr lang="ru-RU" sz="2800" dirty="0" smtClean="0"/>
              <a:t>2. Растения тундры.</a:t>
            </a:r>
            <a:br>
              <a:rPr lang="ru-RU" sz="2800" dirty="0" smtClean="0"/>
            </a:br>
            <a:r>
              <a:rPr lang="ru-RU" sz="2800" dirty="0" smtClean="0"/>
              <a:t>3.Животные тундры.</a:t>
            </a:r>
            <a:br>
              <a:rPr lang="ru-RU" sz="2800" dirty="0" smtClean="0"/>
            </a:br>
            <a:r>
              <a:rPr lang="ru-RU" sz="2800" dirty="0" smtClean="0"/>
              <a:t>4.Народы севера и их быт.</a:t>
            </a:r>
            <a:br>
              <a:rPr lang="ru-RU" sz="2800" dirty="0" smtClean="0"/>
            </a:br>
            <a:r>
              <a:rPr lang="ru-RU" sz="2800" dirty="0" smtClean="0"/>
              <a:t>5. Полярное сияние.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</a:t>
            </a:r>
            <a:r>
              <a:rPr lang="ru-RU" sz="2800" dirty="0" smtClean="0"/>
              <a:t>. Загадки о севере.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2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848872" cy="1224136"/>
          </a:xfrm>
        </p:spPr>
        <p:txBody>
          <a:bodyPr/>
          <a:lstStyle/>
          <a:p>
            <a:pPr algn="l"/>
            <a:r>
              <a:rPr lang="ru-RU" sz="2000" dirty="0" smtClean="0"/>
              <a:t>Тундра-край вечной мерзлоты. Земля, промёрзшая за долгую и холодную </a:t>
            </a:r>
            <a:r>
              <a:rPr lang="ru-RU" sz="2000" dirty="0" err="1" smtClean="0"/>
              <a:t>зиму,только</a:t>
            </a:r>
            <a:r>
              <a:rPr lang="ru-RU" sz="2000" dirty="0" smtClean="0"/>
              <a:t> чуть-чуть успевает оттаять и прогреться за короткое лето.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00800" cy="4392488"/>
          </a:xfrm>
        </p:spPr>
      </p:pic>
    </p:spTree>
    <p:extLst>
      <p:ext uri="{BB962C8B-B14F-4D97-AF65-F5344CB8AC3E}">
        <p14:creationId xmlns:p14="http://schemas.microsoft.com/office/powerpoint/2010/main" val="35369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70305" cy="2060168"/>
          </a:xfrm>
        </p:spPr>
        <p:txBody>
          <a:bodyPr/>
          <a:lstStyle/>
          <a:p>
            <a:pPr algn="l"/>
            <a:r>
              <a:rPr lang="ru-RU" sz="2000" dirty="0" smtClean="0"/>
              <a:t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</a:t>
            </a:r>
            <a:r>
              <a:rPr lang="ru-RU" sz="2000" dirty="0"/>
              <a:t>листьями. Растения в тундре растут очень медленно, что и неудивительно при таких условиях. За год они вырастают примерно на один миллиметр.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44816" cy="4320480"/>
          </a:xfrm>
        </p:spPr>
      </p:pic>
    </p:spTree>
    <p:extLst>
      <p:ext uri="{BB962C8B-B14F-4D97-AF65-F5344CB8AC3E}">
        <p14:creationId xmlns:p14="http://schemas.microsoft.com/office/powerpoint/2010/main" val="22779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7992888" cy="1944216"/>
          </a:xfrm>
        </p:spPr>
        <p:txBody>
          <a:bodyPr/>
          <a:lstStyle/>
          <a:p>
            <a:pPr algn="l"/>
            <a:r>
              <a:rPr lang="ru-RU" sz="2000" dirty="0"/>
              <a:t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888"/>
            <a:ext cx="7488832" cy="4465240"/>
          </a:xfrm>
        </p:spPr>
      </p:pic>
    </p:spTree>
    <p:extLst>
      <p:ext uri="{BB962C8B-B14F-4D97-AF65-F5344CB8AC3E}">
        <p14:creationId xmlns:p14="http://schemas.microsoft.com/office/powerpoint/2010/main" val="3318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838256" cy="936104"/>
          </a:xfrm>
        </p:spPr>
        <p:txBody>
          <a:bodyPr/>
          <a:lstStyle/>
          <a:p>
            <a:pPr algn="l"/>
            <a:r>
              <a:rPr lang="ru-RU" sz="2000" dirty="0" smtClean="0"/>
              <a:t>Ягоды тундры: голубика, брусника, морошка.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2376264" cy="37349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2736304" cy="3744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80831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694240" cy="1289080"/>
          </a:xfrm>
        </p:spPr>
        <p:txBody>
          <a:bodyPr/>
          <a:lstStyle/>
          <a:p>
            <a:pPr algn="l"/>
            <a:r>
              <a:rPr lang="ru-RU" sz="2000" dirty="0"/>
              <a:t>Самые крупные и красивые животные тундры — северные олени. Они-то как раз и питаются мхами. Жители тундры издавна приручили северного оленя.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731838"/>
            <a:ext cx="3384375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797152"/>
            <a:ext cx="7694240" cy="1872208"/>
          </a:xfrm>
        </p:spPr>
        <p:txBody>
          <a:bodyPr/>
          <a:lstStyle/>
          <a:p>
            <a:pPr algn="l"/>
            <a:r>
              <a:rPr lang="ru-RU" sz="1800" dirty="0"/>
              <a:t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9442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45" y="1412776"/>
            <a:ext cx="189223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16" y="404664"/>
            <a:ext cx="1872208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19678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941168"/>
            <a:ext cx="7694240" cy="1368152"/>
          </a:xfrm>
        </p:spPr>
        <p:txBody>
          <a:bodyPr/>
          <a:lstStyle/>
          <a:p>
            <a:pPr algn="l"/>
            <a:r>
              <a:rPr lang="ru-RU" sz="2000" dirty="0" smtClean="0"/>
              <a:t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783884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287</TotalTime>
  <Words>628</Words>
  <Application>Microsoft Office PowerPoint</Application>
  <PresentationFormat>Экран (4:3)</PresentationFormat>
  <Paragraphs>68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Природная зона-Тундра.</vt:lpstr>
      <vt:lpstr>Содержание:  1.Тундра-край вечной мерзлоты. 2. Растения тундры. 3.Животные тундры. 4.Народы севера и их быт. 5. Полярное сияние. 6. Загадки о севере.</vt:lpstr>
      <vt:lpstr>Тундра-край вечной мерзлоты. Земля, промёрзшая за долгую и холодную зиму,только чуть-чуть успевает оттаять и прогреться за короткое лето.</vt:lpstr>
      <vt:lpstr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листьями. Растения в тундре растут очень медленно, что и неудивительно при таких условиях. За год они вырастают примерно на один миллиметр.</vt:lpstr>
      <vt:lpstr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vt:lpstr>
      <vt:lpstr>Ягоды тундры: голубика, брусника, морошка.</vt:lpstr>
      <vt:lpstr>Самые крупные и красивые животные тундры — северные олени. Они-то как раз и питаются мхами. Жители тундры издавна приручили северного оленя.</vt:lpstr>
      <vt:lpstr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vt:lpstr>
      <vt:lpstr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vt:lpstr>
      <vt:lpstr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vt:lpstr>
      <vt:lpstr>Жилище народов Севера- чум или яранга из кожи или шкур с мехом домашнего оленя на каркасе из лиственничных жердей с открытым очагом.</vt:lpstr>
      <vt:lpstr>Для сохранения тепла людям служит меховая одежда- сплошная малица у мужчин и распашная ягушка у женщин из шкур молодого оленя мехом внутрь. В сильные морозы поверх малицы или ягушки одевается «гусь»- та же малица, но мехом наружу. Под малицу одеваются меховые брюки. Обувь-мягкие сапоги из оленьего меха.</vt:lpstr>
      <vt:lpstr> Зимой и летом жители тундры ездят на оленях или собаках, запряжённых в специальные сани-нарты.</vt:lpstr>
      <vt:lpstr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vt:lpstr>
      <vt:lpstr> В тундре весной и осенью можно наблюдать полярное сияние в виде общего быстро меняющегося свечения неба или движущихся лучей,полос,корон,»занавесей». Длительность полярных сияний состовляет от десятков минут до нескольких суток.</vt:lpstr>
      <vt:lpstr>Загадки о севере: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 жизнью Севера.</dc:title>
  <dc:creator>Артур</dc:creator>
  <cp:lastModifiedBy>Артём</cp:lastModifiedBy>
  <cp:revision>24</cp:revision>
  <dcterms:created xsi:type="dcterms:W3CDTF">2013-07-31T11:29:04Z</dcterms:created>
  <dcterms:modified xsi:type="dcterms:W3CDTF">2021-03-11T17:35:37Z</dcterms:modified>
</cp:coreProperties>
</file>